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5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6EE43-D759-4EB4-8BF9-F4D63B1A340D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FF73D-FFD2-4892-A74C-C17E2A220F5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2895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FF00"/>
                </a:solidFill>
              </a:rPr>
              <a:t>CONSULTATION-CUM-AWARENESS </a:t>
            </a:r>
            <a:r>
              <a:rPr lang="en-US" b="1" dirty="0">
                <a:solidFill>
                  <a:srgbClr val="FFFF00"/>
                </a:solidFill>
              </a:rPr>
              <a:t>PROGRAMME ON </a:t>
            </a: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ADD-ON </a:t>
            </a:r>
            <a:r>
              <a:rPr lang="en-US" b="1" dirty="0">
                <a:solidFill>
                  <a:srgbClr val="FFFF00"/>
                </a:solidFill>
              </a:rPr>
              <a:t>COURSES 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>FOR DEGREE FIRST YEAR STUDENTS</a:t>
            </a:r>
            <a:br>
              <a:rPr lang="en-US" b="1" dirty="0">
                <a:solidFill>
                  <a:srgbClr val="FFFF00"/>
                </a:solidFill>
              </a:rPr>
            </a:b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57600"/>
            <a:ext cx="7467600" cy="22098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S.K.C.G. Autonomous College, PARALAKHEMUNDI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[</a:t>
            </a:r>
            <a:r>
              <a:rPr lang="en-US" sz="2800" b="1" dirty="0" err="1" smtClean="0"/>
              <a:t>Organised</a:t>
            </a:r>
            <a:r>
              <a:rPr lang="en-US" sz="2800" b="1" dirty="0" smtClean="0"/>
              <a:t> By IQAC]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u="sng" dirty="0" smtClean="0"/>
              <a:t>Date: 24.09.2016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u="sng" dirty="0" smtClean="0"/>
              <a:t>Time: 11.00 AM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Key-Operating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National Skill Development Corporation (NSDC)</a:t>
            </a:r>
          </a:p>
          <a:p>
            <a:r>
              <a:rPr lang="en-US" dirty="0" smtClean="0"/>
              <a:t>National Skills Qualifications Framework (NSQF) </a:t>
            </a:r>
          </a:p>
          <a:p>
            <a:r>
              <a:rPr lang="en-US" dirty="0" smtClean="0"/>
              <a:t>University Grants Commission (UGC)</a:t>
            </a:r>
          </a:p>
          <a:p>
            <a:r>
              <a:rPr lang="en-US" dirty="0" smtClean="0"/>
              <a:t>Sector Skill Councils (SSCs)</a:t>
            </a:r>
          </a:p>
          <a:p>
            <a:r>
              <a:rPr lang="en-US" dirty="0" smtClean="0"/>
              <a:t>Qualification Packs (QPs)</a:t>
            </a:r>
          </a:p>
          <a:p>
            <a:r>
              <a:rPr lang="en-US" dirty="0" smtClean="0"/>
              <a:t>National Occupational Standards (NOSs)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make Graduates Work-ready</a:t>
            </a:r>
          </a:p>
          <a:p>
            <a:r>
              <a:rPr lang="en-US" dirty="0" smtClean="0"/>
              <a:t>To ensure Knowledge &amp; Skills</a:t>
            </a:r>
          </a:p>
          <a:p>
            <a:r>
              <a:rPr lang="en-US" dirty="0" smtClean="0"/>
              <a:t>To integrate NSQF at UG levels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To introduce Career &amp; Market – Oriented,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Skill Enhancing courses having utility for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a) Job  b) Self – Employment &amp; </a:t>
            </a:r>
          </a:p>
          <a:p>
            <a:pPr>
              <a:buNone/>
            </a:pPr>
            <a:r>
              <a:rPr lang="en-US" dirty="0" smtClean="0"/>
              <a:t>		c) Empowerment of Students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Certificate, Diploma and Advanced Diploma 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	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1) Library &amp; Information Sciences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2) Laboratory Practices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3) Computerized Accounting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4) Secretarial Assistance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78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 CONSULTATION-CUM-AWARENESS PROGRAMME ON  ADD-ON COURSES  FOR DEGREE FIRST YEAR STUDENTS </vt:lpstr>
      <vt:lpstr>Key-Operating Components</vt:lpstr>
      <vt:lpstr>Objectives</vt:lpstr>
      <vt:lpstr>Proposed Courses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CONSULTATION-CUM-AWARENESS PROGRAMME ON  ADD-ON COURSES  FOR DEGREE FIRST YEAR STUDENTS </dc:title>
  <dc:creator>user</dc:creator>
  <cp:lastModifiedBy>user</cp:lastModifiedBy>
  <cp:revision>14</cp:revision>
  <dcterms:created xsi:type="dcterms:W3CDTF">2016-09-23T02:39:46Z</dcterms:created>
  <dcterms:modified xsi:type="dcterms:W3CDTF">2016-09-23T03:22:33Z</dcterms:modified>
</cp:coreProperties>
</file>