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99E5D-4004-4490-ABD4-44D69D70D8E4}" type="datetimeFigureOut">
              <a:rPr lang="en-US" smtClean="0"/>
              <a:pPr/>
              <a:t>8/11/2019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BB7A9-A016-4E22-8E3A-D2EB1986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1"/>
            <a:ext cx="8534400" cy="306705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ROLE OF ICT (Information and Communication Technology) IN QUALITY HIGHER EDUCATION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9248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An Orientation-cum-Workshop </a:t>
            </a:r>
          </a:p>
          <a:p>
            <a:r>
              <a:rPr lang="en-US" b="1" dirty="0" smtClean="0"/>
              <a:t>Organized by IQAC</a:t>
            </a:r>
          </a:p>
          <a:p>
            <a:r>
              <a:rPr lang="en-US" b="1" dirty="0" smtClean="0"/>
              <a:t>S.K.C.G.(Auto) College, PARALAKHEMUNDI</a:t>
            </a:r>
          </a:p>
          <a:p>
            <a:r>
              <a:rPr lang="en-US" b="1" smtClean="0"/>
              <a:t>21.08.2016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FF0000"/>
                </a:solidFill>
              </a:rPr>
              <a:t>EXTRA MURAL TALK</a:t>
            </a:r>
            <a:br>
              <a:rPr lang="en-US" sz="49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> 26-08-2016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600" dirty="0" smtClean="0">
                <a:solidFill>
                  <a:schemeClr val="bg1"/>
                </a:solidFill>
              </a:rPr>
              <a:t>S.K.C.G. Autonomous College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PARALAKHEMUNDI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5200" b="1" i="1" dirty="0" smtClean="0">
                <a:solidFill>
                  <a:srgbClr val="002060"/>
                </a:solidFill>
              </a:rPr>
              <a:t>Malaria in The Primitive Tribes of </a:t>
            </a:r>
          </a:p>
          <a:p>
            <a:pPr algn="ctr">
              <a:buNone/>
            </a:pPr>
            <a:r>
              <a:rPr lang="en-US" sz="5200" b="1" i="1" dirty="0" smtClean="0">
                <a:solidFill>
                  <a:srgbClr val="002060"/>
                </a:solidFill>
              </a:rPr>
              <a:t>Andaman &amp; Nicobar Islands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  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Presented By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Dr. </a:t>
            </a:r>
            <a:r>
              <a:rPr lang="en-US" b="1" dirty="0" err="1" smtClean="0">
                <a:solidFill>
                  <a:schemeClr val="bg1"/>
                </a:solidFill>
              </a:rPr>
              <a:t>Manoj</a:t>
            </a:r>
            <a:r>
              <a:rPr lang="en-US" b="1" dirty="0" smtClean="0">
                <a:solidFill>
                  <a:schemeClr val="bg1"/>
                </a:solidFill>
              </a:rPr>
              <a:t> Kumar Dash, </a:t>
            </a:r>
            <a:r>
              <a:rPr lang="en-US" b="1" dirty="0" err="1" smtClean="0">
                <a:solidFill>
                  <a:schemeClr val="bg1"/>
                </a:solidFill>
              </a:rPr>
              <a:t>Dy</a:t>
            </a:r>
            <a:r>
              <a:rPr lang="en-US" b="1" dirty="0" smtClean="0">
                <a:solidFill>
                  <a:schemeClr val="bg1"/>
                </a:solidFill>
              </a:rPr>
              <a:t> Director, 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National Institute of Malaria </a:t>
            </a:r>
            <a:r>
              <a:rPr lang="en-US" b="1" dirty="0" err="1" smtClean="0">
                <a:solidFill>
                  <a:schemeClr val="bg1"/>
                </a:solidFill>
              </a:rPr>
              <a:t>Research,RANCHI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err="1" smtClean="0">
                <a:solidFill>
                  <a:schemeClr val="bg1"/>
                </a:solidFill>
              </a:rPr>
              <a:t>Organised</a:t>
            </a:r>
            <a:r>
              <a:rPr lang="en-US" b="1" dirty="0" smtClean="0">
                <a:solidFill>
                  <a:schemeClr val="bg1"/>
                </a:solidFill>
              </a:rPr>
              <a:t> by P.G. Dept. of Life Sciences)</a:t>
            </a:r>
          </a:p>
          <a:p>
            <a:pPr algn="ctr">
              <a:buNone/>
            </a:pP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ROLE OF ICT (Information and Communication Technology) IN QUALITY HIGHER EDUCATION</vt:lpstr>
      <vt:lpstr>EXTRA MURAL TALK  26-08-2016 S.K.C.G. Autonomous College PARALAKHEMUNDI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ICT (Information and Communication Technology) IN QUALITY HIGHER EDUCATION</dc:title>
  <dc:creator>user</dc:creator>
  <cp:lastModifiedBy>user</cp:lastModifiedBy>
  <cp:revision>8</cp:revision>
  <dcterms:created xsi:type="dcterms:W3CDTF">2016-08-21T07:10:01Z</dcterms:created>
  <dcterms:modified xsi:type="dcterms:W3CDTF">2019-08-11T02:34:20Z</dcterms:modified>
</cp:coreProperties>
</file>